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5" r:id="rId5"/>
    <p:sldId id="270" r:id="rId6"/>
    <p:sldId id="266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044F9-7FCB-427A-9A7E-44CB08D244EA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A66AD-3B66-4411-92B4-CE9B778C4C7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9199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262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0525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3768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8598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369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20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True </a:t>
            </a:r>
            <a:r>
              <a:rPr kumimoji="0" lang="en-US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Colours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Shine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5: 14-16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2003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2276872"/>
            <a:ext cx="7954144" cy="41764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We’ve got to stand up, don’t be afraid to </a:t>
            </a:r>
          </a:p>
          <a:p>
            <a:pPr>
              <a:buNone/>
            </a:pPr>
            <a:r>
              <a:rPr lang="en-AU" sz="2800" b="1" dirty="0" smtClean="0"/>
              <a:t>Let our true colours shine</a:t>
            </a:r>
            <a:r>
              <a:rPr lang="en-AU" sz="2800" dirty="0" smtClean="0"/>
              <a:t>.</a:t>
            </a:r>
          </a:p>
          <a:p>
            <a:pPr>
              <a:buNone/>
            </a:pPr>
            <a:r>
              <a:rPr lang="en-AU" sz="2800" dirty="0" smtClean="0"/>
              <a:t>It’s not too soon and it’s never too late to </a:t>
            </a:r>
          </a:p>
          <a:p>
            <a:pPr>
              <a:buNone/>
            </a:pPr>
            <a:r>
              <a:rPr lang="en-AU" sz="2800" b="1" dirty="0" smtClean="0"/>
              <a:t>Let our true colours shine</a:t>
            </a:r>
            <a:r>
              <a:rPr lang="en-AU" sz="2800" dirty="0" smtClean="0"/>
              <a:t>.</a:t>
            </a:r>
          </a:p>
          <a:p>
            <a:pPr>
              <a:buNone/>
            </a:pPr>
            <a:r>
              <a:rPr lang="en-AU" sz="2800" dirty="0" smtClean="0"/>
              <a:t>Red or yellow or green or blue, </a:t>
            </a:r>
          </a:p>
          <a:p>
            <a:pPr>
              <a:buNone/>
            </a:pPr>
            <a:r>
              <a:rPr lang="en-AU" sz="2800" b="1" dirty="0" smtClean="0"/>
              <a:t>Let our true colours shine</a:t>
            </a:r>
            <a:r>
              <a:rPr lang="en-AU" sz="2800" dirty="0" smtClean="0"/>
              <a:t>.</a:t>
            </a:r>
          </a:p>
          <a:p>
            <a:pPr>
              <a:buNone/>
            </a:pPr>
            <a:r>
              <a:rPr lang="en-AU" sz="2800" dirty="0" smtClean="0"/>
              <a:t>Together we can make a rainbow’s hues and </a:t>
            </a:r>
          </a:p>
          <a:p>
            <a:pPr>
              <a:buNone/>
            </a:pPr>
            <a:r>
              <a:rPr lang="en-AU" sz="2800" b="1" dirty="0" smtClean="0"/>
              <a:t>Let our true colours shine</a:t>
            </a:r>
            <a:r>
              <a:rPr lang="en-AU" sz="2800" dirty="0" smtClean="0"/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True </a:t>
            </a:r>
            <a:r>
              <a:rPr kumimoji="0" lang="en-US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Colours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Shine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5: 14-16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2003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41857"/>
            <a:ext cx="8174360" cy="25742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b="1" dirty="0" smtClean="0"/>
              <a:t>True colours shining still,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Stand up on the top of the hill.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We’ve got to let our true colours 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Shine, shine, shine,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True colours shine.</a:t>
            </a:r>
            <a:endParaRPr lang="en-AU" sz="2800" dirty="0" smtClean="0"/>
          </a:p>
          <a:p>
            <a:pPr>
              <a:lnSpc>
                <a:spcPct val="90000"/>
              </a:lnSpc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1322766"/>
            <a:ext cx="8026152" cy="42124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In the light of day or the dark of night,</a:t>
            </a:r>
          </a:p>
          <a:p>
            <a:pPr>
              <a:buNone/>
            </a:pPr>
            <a:r>
              <a:rPr lang="en-AU" sz="2800" b="1" dirty="0" smtClean="0"/>
              <a:t>Let our true colours shine.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With Jesus’ help we’ll still burn bright, and</a:t>
            </a:r>
          </a:p>
          <a:p>
            <a:pPr>
              <a:buNone/>
            </a:pPr>
            <a:r>
              <a:rPr lang="en-AU" sz="2800" b="1" dirty="0" smtClean="0"/>
              <a:t>Let our true colours shine.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We’ve got to tell his truth and walk his way, </a:t>
            </a:r>
          </a:p>
          <a:p>
            <a:pPr>
              <a:buNone/>
            </a:pPr>
            <a:r>
              <a:rPr lang="en-AU" sz="2800" b="1" dirty="0" smtClean="0"/>
              <a:t>Let our true colours shine.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We’ve got to live his life every single day, </a:t>
            </a:r>
          </a:p>
          <a:p>
            <a:pPr>
              <a:buNone/>
            </a:pPr>
            <a:r>
              <a:rPr lang="en-AU" sz="2800" b="1" dirty="0" smtClean="0"/>
              <a:t>Let our true colours shine.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41857"/>
            <a:ext cx="8174360" cy="25742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b="1" dirty="0" smtClean="0"/>
              <a:t>True colours shining still,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Stand up on the top of the hill.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We’ve got to let our true colours 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Shine, shine, shine,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True colours shine.</a:t>
            </a:r>
            <a:endParaRPr lang="en-AU" sz="2800" dirty="0" smtClean="0"/>
          </a:p>
          <a:p>
            <a:pPr>
              <a:lnSpc>
                <a:spcPct val="90000"/>
              </a:lnSpc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0194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26314"/>
            <a:ext cx="8045524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i="1" dirty="0" smtClean="0">
                <a:ea typeface="ＭＳ Ｐゴシック" charset="0"/>
                <a:cs typeface="ＭＳ Ｐゴシック" charset="0"/>
              </a:rPr>
              <a:t>We’re called to follow Jesus,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i="1" dirty="0" smtClean="0">
                <a:ea typeface="ＭＳ Ｐゴシック" charset="0"/>
                <a:cs typeface="ＭＳ Ｐゴシック" charset="0"/>
              </a:rPr>
              <a:t>Each and every 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i="1" dirty="0" smtClean="0">
                <a:ea typeface="ＭＳ Ｐゴシック" charset="0"/>
                <a:cs typeface="ＭＳ Ｐゴシック" charset="0"/>
              </a:rPr>
              <a:t>Stand up and live it,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i="1" dirty="0" smtClean="0">
                <a:ea typeface="ＭＳ Ｐゴシック" charset="0"/>
                <a:cs typeface="ＭＳ Ｐゴシック" charset="0"/>
              </a:rPr>
              <a:t>Don’t hide your light away.</a:t>
            </a:r>
            <a:endParaRPr lang="en-US" sz="2000" i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798930"/>
            <a:ext cx="8174360" cy="25742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b="1" dirty="0" smtClean="0"/>
              <a:t>True colours shining still,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Stand up on the top of the hill.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We’ve got to let our true colours 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Shine, shine, shine,</a:t>
            </a:r>
            <a:endParaRPr lang="en-AU" sz="2800" dirty="0" smtClean="0"/>
          </a:p>
          <a:p>
            <a:pPr>
              <a:buNone/>
            </a:pPr>
            <a:r>
              <a:rPr lang="en-AU" sz="2800" b="1" dirty="0" smtClean="0"/>
              <a:t>True colours shine.</a:t>
            </a:r>
            <a:endParaRPr lang="en-AU" sz="2800" dirty="0" smtClean="0"/>
          </a:p>
          <a:p>
            <a:pPr>
              <a:lnSpc>
                <a:spcPct val="90000"/>
              </a:lnSpc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True </a:t>
            </a:r>
            <a:r>
              <a:rPr kumimoji="0" lang="en-US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Colours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Shine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5: 14-16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2003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84983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275</Words>
  <Application>Microsoft Office PowerPoint</Application>
  <PresentationFormat>On-screen Show (4:3)</PresentationFormat>
  <Paragraphs>47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6</cp:revision>
  <dcterms:created xsi:type="dcterms:W3CDTF">2015-08-09T11:14:49Z</dcterms:created>
  <dcterms:modified xsi:type="dcterms:W3CDTF">2016-02-04T10:03:49Z</dcterms:modified>
</cp:coreProperties>
</file>